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6"/>
  </p:notesMasterIdLst>
  <p:sldIdLst>
    <p:sldId id="269" r:id="rId5"/>
    <p:sldId id="270" r:id="rId6"/>
    <p:sldId id="258" r:id="rId7"/>
    <p:sldId id="271" r:id="rId8"/>
    <p:sldId id="268" r:id="rId9"/>
    <p:sldId id="274" r:id="rId10"/>
    <p:sldId id="275" r:id="rId11"/>
    <p:sldId id="279" r:id="rId12"/>
    <p:sldId id="273" r:id="rId13"/>
    <p:sldId id="278" r:id="rId14"/>
    <p:sldId id="276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amsungOne 450C" panose="020B0506030303020204" charset="0"/>
      <p:regular r:id="rId21"/>
    </p:embeddedFont>
    <p:embeddedFont>
      <p:font typeface="SamsungOne 800C" panose="020B0906030303020204" charset="0"/>
      <p:bold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>
        <p:scale>
          <a:sx n="40" d="100"/>
          <a:sy n="40" d="100"/>
        </p:scale>
        <p:origin x="1644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29.06.2022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29.06.2022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48" y="738378"/>
            <a:ext cx="2479652" cy="379586"/>
          </a:xfrm>
          <a:prstGeom prst="rect">
            <a:avLst/>
          </a:prstGeom>
        </p:spPr>
      </p:pic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1373B696-DB0E-C825-68EE-07335116221C}"/>
              </a:ext>
            </a:extLst>
          </p:cNvPr>
          <p:cNvSpPr txBox="1">
            <a:spLocks/>
          </p:cNvSpPr>
          <p:nvPr/>
        </p:nvSpPr>
        <p:spPr>
          <a:xfrm>
            <a:off x="1106906" y="2350706"/>
            <a:ext cx="10225206" cy="147533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Генератор стихотворений в стиле </a:t>
            </a:r>
            <a:r>
              <a:rPr lang="ru-RU" sz="3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В.Маяковского</a:t>
            </a:r>
            <a:endParaRPr lang="ru-RU" sz="3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ru-RU" sz="3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ru-RU" sz="3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ru-RU" sz="3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   Разработчик: Сафронова Анастасия</a:t>
            </a:r>
          </a:p>
        </p:txBody>
      </p:sp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789" y="3083661"/>
            <a:ext cx="9257907" cy="690677"/>
          </a:xfrm>
        </p:spPr>
        <p:txBody>
          <a:bodyPr>
            <a:normAutofit fontScale="90000"/>
          </a:bodyPr>
          <a:lstStyle/>
          <a:p>
            <a:r>
              <a:rPr lang="ru-RU" dirty="0"/>
              <a:t>Масштабирование:</a:t>
            </a:r>
            <a:br>
              <a:rPr lang="ru-RU" dirty="0"/>
            </a:br>
            <a:br>
              <a:rPr lang="ru-RU" dirty="0"/>
            </a:br>
            <a:r>
              <a:rPr lang="ru-RU" dirty="0"/>
              <a:t>- создание чат-бота в Телеграм;</a:t>
            </a:r>
            <a:br>
              <a:rPr lang="ru-RU" dirty="0"/>
            </a:br>
            <a:r>
              <a:rPr lang="ru-RU" dirty="0"/>
              <a:t>- генерация неологизмов на заданную тематику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29.06.2022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23003"/>
            <a:ext cx="1448208" cy="3488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85A510-2A59-7150-9FD4-F62D10745586}"/>
              </a:ext>
            </a:extLst>
          </p:cNvPr>
          <p:cNvSpPr txBox="1"/>
          <p:nvPr/>
        </p:nvSpPr>
        <p:spPr>
          <a:xfrm>
            <a:off x="10096107" y="884939"/>
            <a:ext cx="19817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Тел.: +79207046090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Gmail: astassaf@gmail.com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VK: @astas_konop</a:t>
            </a:r>
          </a:p>
        </p:txBody>
      </p:sp>
    </p:spTree>
    <p:extLst>
      <p:ext uri="{BB962C8B-B14F-4D97-AF65-F5344CB8AC3E}">
        <p14:creationId xmlns:p14="http://schemas.microsoft.com/office/powerpoint/2010/main" val="3735575846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29.06.2022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48" y="738378"/>
            <a:ext cx="2479652" cy="379586"/>
          </a:xfrm>
          <a:prstGeom prst="rect">
            <a:avLst/>
          </a:prstGeom>
        </p:spPr>
      </p:pic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1373B696-DB0E-C825-68EE-07335116221C}"/>
              </a:ext>
            </a:extLst>
          </p:cNvPr>
          <p:cNvSpPr txBox="1">
            <a:spLocks/>
          </p:cNvSpPr>
          <p:nvPr/>
        </p:nvSpPr>
        <p:spPr>
          <a:xfrm>
            <a:off x="983397" y="2999489"/>
            <a:ext cx="10225206" cy="147533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7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спасибо за внимание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E22E5A-8357-2369-29EA-BCC361D78181}"/>
              </a:ext>
            </a:extLst>
          </p:cNvPr>
          <p:cNvSpPr txBox="1"/>
          <p:nvPr/>
        </p:nvSpPr>
        <p:spPr>
          <a:xfrm>
            <a:off x="6096000" y="5859701"/>
            <a:ext cx="247850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latin typeface="Calibri" panose="020F0502020204030204" pitchFamily="34" charset="0"/>
                <a:cs typeface="Calibri" panose="020F0502020204030204" pitchFamily="34" charset="0"/>
              </a:rPr>
              <a:t>Тел.: +79207046090</a:t>
            </a:r>
          </a:p>
          <a:p>
            <a:r>
              <a:rPr lang="ru-RU" sz="1600" dirty="0">
                <a:latin typeface="Calibri" panose="020F0502020204030204" pitchFamily="34" charset="0"/>
                <a:cs typeface="Calibri" panose="020F0502020204030204" pitchFamily="34" charset="0"/>
              </a:rPr>
              <a:t>Gmail: astassaf@gmail.com</a:t>
            </a:r>
          </a:p>
          <a:p>
            <a:r>
              <a:rPr lang="ru-RU" sz="1600" dirty="0">
                <a:latin typeface="Calibri" panose="020F0502020204030204" pitchFamily="34" charset="0"/>
                <a:cs typeface="Calibri" panose="020F0502020204030204" pitchFamily="34" charset="0"/>
              </a:rPr>
              <a:t>VK: @astas_konop</a:t>
            </a:r>
          </a:p>
        </p:txBody>
      </p:sp>
    </p:spTree>
    <p:extLst>
      <p:ext uri="{BB962C8B-B14F-4D97-AF65-F5344CB8AC3E}">
        <p14:creationId xmlns:p14="http://schemas.microsoft.com/office/powerpoint/2010/main" val="2201685621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522" y="2820365"/>
            <a:ext cx="9257907" cy="690677"/>
          </a:xfrm>
        </p:spPr>
        <p:txBody>
          <a:bodyPr>
            <a:normAutofit fontScale="90000"/>
          </a:bodyPr>
          <a:lstStyle/>
          <a:p>
            <a:r>
              <a:rPr lang="ru-RU" dirty="0"/>
              <a:t>стремительное развитие современного общества приводит к возникновению слов или их значений, которые возникли в языке относительно недавно и  не стали общеупотребительными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они называются неологизмами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авторские неологизмы представляют особый интерес для филологов, лингвистов и литературоведов 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29.06.2022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23003"/>
            <a:ext cx="1448208" cy="3488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85A510-2A59-7150-9FD4-F62D10745586}"/>
              </a:ext>
            </a:extLst>
          </p:cNvPr>
          <p:cNvSpPr txBox="1"/>
          <p:nvPr/>
        </p:nvSpPr>
        <p:spPr>
          <a:xfrm>
            <a:off x="10096107" y="884939"/>
            <a:ext cx="19817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Тел.: +79207046090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Gmail: astassaf@gmail.com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VK: @astas_konop</a:t>
            </a:r>
          </a:p>
        </p:txBody>
      </p:sp>
    </p:spTree>
    <p:extLst>
      <p:ext uri="{BB962C8B-B14F-4D97-AF65-F5344CB8AC3E}">
        <p14:creationId xmlns:p14="http://schemas.microsoft.com/office/powerpoint/2010/main" val="2614451842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522" y="3198043"/>
            <a:ext cx="9257907" cy="690677"/>
          </a:xfrm>
        </p:spPr>
        <p:txBody>
          <a:bodyPr>
            <a:normAutofit fontScale="90000"/>
          </a:bodyPr>
          <a:lstStyle/>
          <a:p>
            <a:r>
              <a:rPr lang="ru-RU" dirty="0"/>
              <a:t>целью проекта является создание генератора текстов в стиле </a:t>
            </a:r>
            <a:r>
              <a:rPr lang="ru-RU" dirty="0" err="1"/>
              <a:t>В.Маяковского</a:t>
            </a:r>
            <a:r>
              <a:rPr lang="ru-RU" dirty="0"/>
              <a:t> с контекстными авторскими неологизмами</a:t>
            </a:r>
            <a:br>
              <a:rPr lang="ru-RU" dirty="0"/>
            </a:b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29.06.2022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23003"/>
            <a:ext cx="1448208" cy="3488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85A510-2A59-7150-9FD4-F62D10745586}"/>
              </a:ext>
            </a:extLst>
          </p:cNvPr>
          <p:cNvSpPr txBox="1"/>
          <p:nvPr/>
        </p:nvSpPr>
        <p:spPr>
          <a:xfrm>
            <a:off x="10096107" y="884939"/>
            <a:ext cx="19817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Тел.: +79207046090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Gmail: astassaf@gmail.com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VK: @astas_konop</a:t>
            </a: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046" y="3083661"/>
            <a:ext cx="9257907" cy="690677"/>
          </a:xfrm>
        </p:spPr>
        <p:txBody>
          <a:bodyPr>
            <a:normAutofit fontScale="90000"/>
          </a:bodyPr>
          <a:lstStyle/>
          <a:p>
            <a:r>
              <a:rPr lang="ru-RU" dirty="0"/>
              <a:t>Задачи:</a:t>
            </a:r>
            <a:br>
              <a:rPr lang="ru-RU" dirty="0"/>
            </a:br>
            <a:br>
              <a:rPr lang="ru-RU" dirty="0"/>
            </a:br>
            <a:r>
              <a:rPr lang="ru-RU" dirty="0"/>
              <a:t>- изучить основные модули программы Академии для трека по ИИ;</a:t>
            </a:r>
            <a:br>
              <a:rPr lang="ru-RU" dirty="0"/>
            </a:br>
            <a:r>
              <a:rPr lang="ru-RU" dirty="0"/>
              <a:t>- составить </a:t>
            </a:r>
            <a:r>
              <a:rPr lang="ru-RU" dirty="0" err="1"/>
              <a:t>датасет</a:t>
            </a:r>
            <a:r>
              <a:rPr lang="ru-RU" dirty="0"/>
              <a:t> на русском языке;</a:t>
            </a:r>
            <a:br>
              <a:rPr lang="ru-RU" dirty="0"/>
            </a:br>
            <a:r>
              <a:rPr lang="ru-RU" dirty="0"/>
              <a:t>- создать и презентовать продукт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29.06.2022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23003"/>
            <a:ext cx="1448208" cy="3488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85A510-2A59-7150-9FD4-F62D10745586}"/>
              </a:ext>
            </a:extLst>
          </p:cNvPr>
          <p:cNvSpPr txBox="1"/>
          <p:nvPr/>
        </p:nvSpPr>
        <p:spPr>
          <a:xfrm>
            <a:off x="10096107" y="884939"/>
            <a:ext cx="19817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Тел.: +79207046090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Gmail: astassaf@gmail.com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VK: @astas_konop</a:t>
            </a:r>
          </a:p>
        </p:txBody>
      </p:sp>
    </p:spTree>
    <p:extLst>
      <p:ext uri="{BB962C8B-B14F-4D97-AF65-F5344CB8AC3E}">
        <p14:creationId xmlns:p14="http://schemas.microsoft.com/office/powerpoint/2010/main" val="1028123414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03EDE47-0BF7-D7B7-3F6B-16BC787B0622}"/>
              </a:ext>
            </a:extLst>
          </p:cNvPr>
          <p:cNvSpPr txBox="1">
            <a:spLocks/>
          </p:cNvSpPr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существует</a:t>
            </a:r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ряд</a:t>
            </a:r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похожих</a:t>
            </a:r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по</a:t>
            </a:r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структуре</a:t>
            </a:r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генераторов</a:t>
            </a:r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pic>
        <p:nvPicPr>
          <p:cNvPr id="6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61E7C9E-C662-6870-9951-D5A6216082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11" b="1053"/>
          <a:stretch/>
        </p:blipFill>
        <p:spPr>
          <a:xfrm>
            <a:off x="4777316" y="1276143"/>
            <a:ext cx="6780700" cy="430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2-06-29-02-40-07 (online-video-cutter.com) (1)" descr="Изображение выглядит как текст&#10;&#10;Автоматически созданное описание">
            <a:hlinkClick r:id="" action="ppaction://media"/>
            <a:extLst>
              <a:ext uri="{FF2B5EF4-FFF2-40B4-BE49-F238E27FC236}">
                <a16:creationId xmlns:a16="http://schemas.microsoft.com/office/drawing/2014/main" id="{7B111546-3888-A826-2C4D-A1A5D9ED82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940" y="643466"/>
            <a:ext cx="990412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83886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03EDE47-0BF7-D7B7-3F6B-16BC787B0622}"/>
              </a:ext>
            </a:extLst>
          </p:cNvPr>
          <p:cNvSpPr txBox="1">
            <a:spLocks/>
          </p:cNvSpPr>
          <p:nvPr/>
        </p:nvSpPr>
        <p:spPr>
          <a:xfrm>
            <a:off x="589619" y="636176"/>
            <a:ext cx="3684925" cy="55856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ru-RU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Для </a:t>
            </a:r>
            <a:r>
              <a:rPr lang="ru-RU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датасета</a:t>
            </a:r>
            <a:r>
              <a:rPr lang="ru-RU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использованы первые три тома сочинений </a:t>
            </a:r>
            <a:r>
              <a:rPr lang="ru-RU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В.Маяковского</a:t>
            </a:r>
            <a:r>
              <a:rPr lang="ru-RU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из которых были убраны все сноски, пояснения, слова от составителей и прочая информация, не касающаяся непосредственно стихов.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 descr="Изображение выглядит как текст, снимок экрана, компьютер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61E661BA-6E1A-4615-C824-1BF42AC2F0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13" t="9906" r="1964" b="13201"/>
          <a:stretch/>
        </p:blipFill>
        <p:spPr>
          <a:xfrm>
            <a:off x="5442333" y="492573"/>
            <a:ext cx="6039790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894095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60A324B-900A-C0E0-22A6-E794B6464A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" t="31228" r="48091" b="5965"/>
          <a:stretch/>
        </p:blipFill>
        <p:spPr>
          <a:xfrm>
            <a:off x="2532331" y="643466"/>
            <a:ext cx="712733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71897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790" y="871819"/>
            <a:ext cx="6283734" cy="2981040"/>
          </a:xfrm>
        </p:spPr>
        <p:txBody>
          <a:bodyPr>
            <a:normAutofit/>
          </a:bodyPr>
          <a:lstStyle/>
          <a:p>
            <a:r>
              <a:rPr lang="ru-RU" dirty="0"/>
              <a:t>Библиотеки:</a:t>
            </a:r>
            <a:br>
              <a:rPr lang="ru-RU" dirty="0"/>
            </a:br>
            <a:r>
              <a:rPr lang="en-US" dirty="0"/>
              <a:t>torch</a:t>
            </a:r>
            <a:br>
              <a:rPr lang="en-US" dirty="0"/>
            </a:br>
            <a:r>
              <a:rPr lang="en-US" dirty="0" err="1"/>
              <a:t>numpy</a:t>
            </a:r>
            <a:br>
              <a:rPr lang="ru-RU" dirty="0"/>
            </a:br>
            <a:br>
              <a:rPr lang="ru-RU" dirty="0"/>
            </a:br>
            <a:r>
              <a:rPr lang="en-GB" dirty="0" err="1"/>
              <a:t>tkinter</a:t>
            </a:r>
            <a:r>
              <a:rPr lang="ru-RU" dirty="0"/>
              <a:t> (для графического интерфейса)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29.06.2022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6" y="523003"/>
            <a:ext cx="1448208" cy="3488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85A510-2A59-7150-9FD4-F62D10745586}"/>
              </a:ext>
            </a:extLst>
          </p:cNvPr>
          <p:cNvSpPr txBox="1"/>
          <p:nvPr/>
        </p:nvSpPr>
        <p:spPr>
          <a:xfrm>
            <a:off x="10096107" y="884939"/>
            <a:ext cx="19817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Тел.: +79207046090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Gmail: astassaf@gmail.com</a:t>
            </a:r>
          </a:p>
          <a:p>
            <a:r>
              <a:rPr lang="ru-RU" sz="1200" dirty="0">
                <a:latin typeface="Calibri" panose="020F0502020204030204" pitchFamily="34" charset="0"/>
                <a:cs typeface="Calibri" panose="020F0502020204030204" pitchFamily="34" charset="0"/>
              </a:rPr>
              <a:t>VK: @astas_konop</a:t>
            </a:r>
          </a:p>
        </p:txBody>
      </p:sp>
      <p:sp>
        <p:nvSpPr>
          <p:cNvPr id="15" name="Заголовок 4">
            <a:extLst>
              <a:ext uri="{FF2B5EF4-FFF2-40B4-BE49-F238E27FC236}">
                <a16:creationId xmlns:a16="http://schemas.microsoft.com/office/drawing/2014/main" id="{3DABC1E1-E71A-1B42-30D4-5A1D46C5BE4E}"/>
              </a:ext>
            </a:extLst>
          </p:cNvPr>
          <p:cNvSpPr txBox="1">
            <a:spLocks/>
          </p:cNvSpPr>
          <p:nvPr/>
        </p:nvSpPr>
        <p:spPr>
          <a:xfrm>
            <a:off x="5468733" y="3429000"/>
            <a:ext cx="6283734" cy="2981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  <a:p>
            <a:r>
              <a:rPr lang="en-US" dirty="0"/>
              <a:t>MS Visual Studio</a:t>
            </a:r>
          </a:p>
        </p:txBody>
      </p:sp>
    </p:spTree>
    <p:extLst>
      <p:ext uri="{BB962C8B-B14F-4D97-AF65-F5344CB8AC3E}">
        <p14:creationId xmlns:p14="http://schemas.microsoft.com/office/powerpoint/2010/main" val="88719270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291</Words>
  <Application>Microsoft Office PowerPoint</Application>
  <PresentationFormat>Широкоэкранный</PresentationFormat>
  <Paragraphs>47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SamsungOne 800C</vt:lpstr>
      <vt:lpstr>SamsungOne 450C</vt:lpstr>
      <vt:lpstr>Calibri</vt:lpstr>
      <vt:lpstr>Arial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стремительное развитие современного общества приводит к возникновению слов или их значений, которые возникли в языке относительно недавно и  не стали общеупотребительными  они называются неологизмами  авторские неологизмы представляют особый интерес для филологов, лингвистов и литературоведов </vt:lpstr>
      <vt:lpstr>целью проекта является создание генератора текстов в стиле В.Маяковского с контекстными авторскими неологизмами </vt:lpstr>
      <vt:lpstr>Задачи:  - изучить основные модули программы Академии для трека по ИИ; - составить датасет на русском языке; - создать и презентовать продукт</vt:lpstr>
      <vt:lpstr>Презентация PowerPoint</vt:lpstr>
      <vt:lpstr>Презентация PowerPoint</vt:lpstr>
      <vt:lpstr>Презентация PowerPoint</vt:lpstr>
      <vt:lpstr>Презентация PowerPoint</vt:lpstr>
      <vt:lpstr>Библиотеки: torch numpy  tkinter (для графического интерфейса)</vt:lpstr>
      <vt:lpstr>Масштабирование:  - создание чат-бота в Телеграм; - генерация неологизмов на заданную тематику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Аста и Сергей</cp:lastModifiedBy>
  <cp:revision>36</cp:revision>
  <dcterms:created xsi:type="dcterms:W3CDTF">2020-05-25T08:37:09Z</dcterms:created>
  <dcterms:modified xsi:type="dcterms:W3CDTF">2022-06-29T01:08:37Z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